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5"/>
  </p:notesMasterIdLst>
  <p:sldIdLst>
    <p:sldId id="266" r:id="rId2"/>
    <p:sldId id="297" r:id="rId3"/>
    <p:sldId id="298" r:id="rId4"/>
    <p:sldId id="299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25" r:id="rId31"/>
    <p:sldId id="326" r:id="rId32"/>
    <p:sldId id="327" r:id="rId33"/>
    <p:sldId id="328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4D9907-0C08-4388-9998-761A503EA959}" type="datetimeFigureOut">
              <a:rPr lang="en-US" smtClean="0"/>
              <a:pPr/>
              <a:t>9/19/2022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F35FDE-3BD8-4A64-BBF9-D841DECC930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A3102E-D75A-4D24-BE47-F0B2FE5BFA78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9/19/2022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9/19/2022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9/19/2022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152400"/>
            <a:ext cx="8534400" cy="1752600"/>
          </a:xfrm>
        </p:spPr>
        <p:txBody>
          <a:bodyPr rtlCol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600" b="1" dirty="0">
                <a:solidFill>
                  <a:srgbClr val="C00000"/>
                </a:solidFill>
                <a:ea typeface="+mj-ea"/>
                <a:cs typeface="+mj-cs"/>
              </a:rPr>
              <a:t>RED HAT Linux Lab</a:t>
            </a:r>
          </a:p>
        </p:txBody>
      </p:sp>
      <p:sp>
        <p:nvSpPr>
          <p:cNvPr id="2053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C525BBC-89EC-4F89-B979-4353FCF503A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2054" name="Title 1"/>
          <p:cNvSpPr txBox="1">
            <a:spLocks/>
          </p:cNvSpPr>
          <p:nvPr/>
        </p:nvSpPr>
        <p:spPr bwMode="auto">
          <a:xfrm>
            <a:off x="228600" y="1600200"/>
            <a:ext cx="91440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/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4400" y="3124200"/>
            <a:ext cx="7239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/>
              <a:t>Basic Commands </a:t>
            </a:r>
            <a:endParaRPr lang="en-US" sz="6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6491" t="33264" r="39468" b="13402"/>
          <a:stretch>
            <a:fillRect/>
          </a:stretch>
        </p:blipFill>
        <p:spPr bwMode="auto">
          <a:xfrm>
            <a:off x="533400" y="1447800"/>
            <a:ext cx="80772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2743" t="29931" r="38531" b="13402"/>
          <a:stretch>
            <a:fillRect/>
          </a:stretch>
        </p:blipFill>
        <p:spPr bwMode="auto">
          <a:xfrm>
            <a:off x="304800" y="1447800"/>
            <a:ext cx="85344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5554" t="28264" r="39468" b="15069"/>
          <a:stretch>
            <a:fillRect/>
          </a:stretch>
        </p:blipFill>
        <p:spPr bwMode="auto">
          <a:xfrm>
            <a:off x="457200" y="1143000"/>
            <a:ext cx="8153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4993" t="21667" r="39092" b="30000"/>
          <a:stretch>
            <a:fillRect/>
          </a:stretch>
        </p:blipFill>
        <p:spPr bwMode="auto">
          <a:xfrm>
            <a:off x="381000" y="1143000"/>
            <a:ext cx="8229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6491" t="19931" r="37594" b="30069"/>
          <a:stretch>
            <a:fillRect/>
          </a:stretch>
        </p:blipFill>
        <p:spPr bwMode="auto">
          <a:xfrm>
            <a:off x="457200" y="1447800"/>
            <a:ext cx="86868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6491" t="16597" r="37594" b="30069"/>
          <a:stretch>
            <a:fillRect/>
          </a:stretch>
        </p:blipFill>
        <p:spPr bwMode="auto">
          <a:xfrm>
            <a:off x="0" y="1524000"/>
            <a:ext cx="9144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4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5554" t="19931" r="38531" b="28403"/>
          <a:stretch>
            <a:fillRect/>
          </a:stretch>
        </p:blipFill>
        <p:spPr bwMode="auto">
          <a:xfrm>
            <a:off x="0" y="1371600"/>
            <a:ext cx="9144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6491" t="21597" r="40405" b="30070"/>
          <a:stretch>
            <a:fillRect/>
          </a:stretch>
        </p:blipFill>
        <p:spPr bwMode="auto">
          <a:xfrm>
            <a:off x="0" y="1371600"/>
            <a:ext cx="8763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6491" t="21597" r="37594" b="28403"/>
          <a:stretch>
            <a:fillRect/>
          </a:stretch>
        </p:blipFill>
        <p:spPr bwMode="auto">
          <a:xfrm>
            <a:off x="0" y="1447800"/>
            <a:ext cx="91440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3680" t="21597" r="39468" b="23403"/>
          <a:stretch>
            <a:fillRect/>
          </a:stretch>
        </p:blipFill>
        <p:spPr bwMode="auto">
          <a:xfrm>
            <a:off x="0" y="762000"/>
            <a:ext cx="86868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commands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5554" t="33264" r="42279" b="13403"/>
          <a:stretch>
            <a:fillRect/>
          </a:stretch>
        </p:blipFill>
        <p:spPr bwMode="auto">
          <a:xfrm>
            <a:off x="381000" y="1524000"/>
            <a:ext cx="81534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6491" t="21597" r="38531" b="25069"/>
          <a:stretch>
            <a:fillRect/>
          </a:stretch>
        </p:blipFill>
        <p:spPr bwMode="auto">
          <a:xfrm>
            <a:off x="381000" y="1371600"/>
            <a:ext cx="84582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5554" t="19930" r="38531" b="28403"/>
          <a:stretch>
            <a:fillRect/>
          </a:stretch>
        </p:blipFill>
        <p:spPr bwMode="auto">
          <a:xfrm>
            <a:off x="0" y="609600"/>
            <a:ext cx="88392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3680" t="21597" r="39468" b="26736"/>
          <a:stretch>
            <a:fillRect/>
          </a:stretch>
        </p:blipFill>
        <p:spPr bwMode="auto">
          <a:xfrm>
            <a:off x="0" y="1219200"/>
            <a:ext cx="9144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5554" t="19930" r="41342" b="30070"/>
          <a:stretch>
            <a:fillRect/>
          </a:stretch>
        </p:blipFill>
        <p:spPr bwMode="auto">
          <a:xfrm>
            <a:off x="0" y="1447800"/>
            <a:ext cx="9144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5554" t="21597" r="38531" b="26736"/>
          <a:stretch>
            <a:fillRect/>
          </a:stretch>
        </p:blipFill>
        <p:spPr bwMode="auto">
          <a:xfrm>
            <a:off x="304800" y="1524000"/>
            <a:ext cx="88392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6491" t="19931" r="39468" b="30069"/>
          <a:stretch>
            <a:fillRect/>
          </a:stretch>
        </p:blipFill>
        <p:spPr bwMode="auto">
          <a:xfrm>
            <a:off x="0" y="0"/>
            <a:ext cx="91440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6491" t="19931" r="40405" b="30069"/>
          <a:stretch>
            <a:fillRect/>
          </a:stretch>
        </p:blipFill>
        <p:spPr bwMode="auto">
          <a:xfrm>
            <a:off x="533400" y="457200"/>
            <a:ext cx="86106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4617" t="19931" r="40405" b="26736"/>
          <a:stretch>
            <a:fillRect/>
          </a:stretch>
        </p:blipFill>
        <p:spPr bwMode="auto">
          <a:xfrm>
            <a:off x="304800" y="1371600"/>
            <a:ext cx="83820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5554" t="19930" r="40405" b="28403"/>
          <a:stretch>
            <a:fillRect/>
          </a:stretch>
        </p:blipFill>
        <p:spPr bwMode="auto">
          <a:xfrm>
            <a:off x="304800" y="1447800"/>
            <a:ext cx="88392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5554" t="18264" r="41342" b="26736"/>
          <a:stretch>
            <a:fillRect/>
          </a:stretch>
        </p:blipFill>
        <p:spPr bwMode="auto">
          <a:xfrm>
            <a:off x="381000" y="990600"/>
            <a:ext cx="83820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6491" t="31597" r="39468" b="13403"/>
          <a:stretch>
            <a:fillRect/>
          </a:stretch>
        </p:blipFill>
        <p:spPr bwMode="auto">
          <a:xfrm>
            <a:off x="0" y="381000"/>
            <a:ext cx="91440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4617" t="19930" r="38531" b="28403"/>
          <a:stretch>
            <a:fillRect/>
          </a:stretch>
        </p:blipFill>
        <p:spPr bwMode="auto">
          <a:xfrm>
            <a:off x="533400" y="1524000"/>
            <a:ext cx="86106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4617" t="19931" r="40405" b="28403"/>
          <a:stretch>
            <a:fillRect/>
          </a:stretch>
        </p:blipFill>
        <p:spPr bwMode="auto">
          <a:xfrm>
            <a:off x="381000" y="1371600"/>
            <a:ext cx="8382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5554" t="19931" r="38531" b="26736"/>
          <a:stretch>
            <a:fillRect/>
          </a:stretch>
        </p:blipFill>
        <p:spPr bwMode="auto">
          <a:xfrm>
            <a:off x="0" y="1371600"/>
            <a:ext cx="9144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4617" t="21597" r="37594" b="26736"/>
          <a:stretch>
            <a:fillRect/>
          </a:stretch>
        </p:blipFill>
        <p:spPr bwMode="auto">
          <a:xfrm>
            <a:off x="457200" y="1066800"/>
            <a:ext cx="86868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7428" t="29931" r="39468" b="13402"/>
          <a:stretch>
            <a:fillRect/>
          </a:stretch>
        </p:blipFill>
        <p:spPr bwMode="auto">
          <a:xfrm>
            <a:off x="0" y="457200"/>
            <a:ext cx="91440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5554" t="31597" r="39468" b="15069"/>
          <a:stretch>
            <a:fillRect/>
          </a:stretch>
        </p:blipFill>
        <p:spPr bwMode="auto">
          <a:xfrm>
            <a:off x="304800" y="838200"/>
            <a:ext cx="88392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5554" t="29931" r="39468" b="15069"/>
          <a:stretch>
            <a:fillRect/>
          </a:stretch>
        </p:blipFill>
        <p:spPr bwMode="auto">
          <a:xfrm>
            <a:off x="304800" y="457200"/>
            <a:ext cx="88392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5554" t="33264" r="42279" b="13403"/>
          <a:stretch>
            <a:fillRect/>
          </a:stretch>
        </p:blipFill>
        <p:spPr bwMode="auto">
          <a:xfrm>
            <a:off x="0" y="1143000"/>
            <a:ext cx="9144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7428" t="31597" r="40405" b="13402"/>
          <a:stretch>
            <a:fillRect/>
          </a:stretch>
        </p:blipFill>
        <p:spPr bwMode="auto">
          <a:xfrm>
            <a:off x="381000" y="304800"/>
            <a:ext cx="82296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4617" t="31597" r="37594" b="15069"/>
          <a:stretch>
            <a:fillRect/>
          </a:stretch>
        </p:blipFill>
        <p:spPr bwMode="auto">
          <a:xfrm>
            <a:off x="381000" y="1066800"/>
            <a:ext cx="8763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66</TotalTime>
  <Words>10</Words>
  <Application>Microsoft Office PowerPoint</Application>
  <PresentationFormat>On-screen Show (4:3)</PresentationFormat>
  <Paragraphs>5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Lucida Sans Unicode</vt:lpstr>
      <vt:lpstr>Verdana</vt:lpstr>
      <vt:lpstr>Wingdings 2</vt:lpstr>
      <vt:lpstr>Wingdings 3</vt:lpstr>
      <vt:lpstr>Concourse</vt:lpstr>
      <vt:lpstr>PowerPoint Presentation</vt:lpstr>
      <vt:lpstr>Linux commands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Poornima College Of Engineering</dc:title>
  <dc:creator>student</dc:creator>
  <cp:lastModifiedBy>pallavi Vyas</cp:lastModifiedBy>
  <cp:revision>55</cp:revision>
  <dcterms:created xsi:type="dcterms:W3CDTF">2006-08-16T00:00:00Z</dcterms:created>
  <dcterms:modified xsi:type="dcterms:W3CDTF">2022-09-19T05:45:48Z</dcterms:modified>
</cp:coreProperties>
</file>